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675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5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008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091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320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00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57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60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27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4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989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8361E3E-10E8-4BC6-B054-056DDDD6C83F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7A77BBE-8AD1-405C-8D2F-0EB9EAC72AE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2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81686"/>
            <a:ext cx="9144000" cy="2387600"/>
          </a:xfrm>
        </p:spPr>
        <p:txBody>
          <a:bodyPr>
            <a:noAutofit/>
          </a:bodyPr>
          <a:lstStyle/>
          <a:p>
            <a:r>
              <a:rPr lang="en-US" sz="5400" dirty="0"/>
              <a:t>Cataloging Streaming Video at UK Libraries (Lightning Talk)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27353"/>
            <a:ext cx="9144000" cy="1655762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/>
              <a:t>Adrian </a:t>
            </a:r>
            <a:r>
              <a:rPr lang="en-US" sz="9600" dirty="0" smtClean="0"/>
              <a:t>Williams</a:t>
            </a:r>
          </a:p>
          <a:p>
            <a:r>
              <a:rPr lang="en-US" sz="8000" dirty="0"/>
              <a:t>Cataloging &amp; Metadata Librarian</a:t>
            </a:r>
          </a:p>
          <a:p>
            <a:r>
              <a:rPr lang="en-US" sz="8000" dirty="0"/>
              <a:t>University of Kentucky Libraries</a:t>
            </a:r>
          </a:p>
          <a:p>
            <a:r>
              <a:rPr lang="en-US" sz="8000" dirty="0" smtClean="0"/>
              <a:t>adrian.d.williams@uky.edu</a:t>
            </a:r>
            <a:endParaRPr lang="en-US" sz="8000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882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582615"/>
            <a:ext cx="4811151" cy="4286479"/>
          </a:xfrm>
        </p:spPr>
        <p:txBody>
          <a:bodyPr/>
          <a:lstStyle/>
          <a:p>
            <a:endParaRPr lang="en-US" dirty="0" smtClean="0"/>
          </a:p>
          <a:p>
            <a:r>
              <a:rPr lang="en-US" sz="2400" dirty="0" err="1" smtClean="0"/>
              <a:t>Appalshop</a:t>
            </a:r>
            <a:r>
              <a:rPr lang="en-US" sz="2400" dirty="0" smtClean="0"/>
              <a:t> Film Workshop (founded 1969)</a:t>
            </a:r>
          </a:p>
          <a:p>
            <a:r>
              <a:rPr lang="en-US" sz="2400" dirty="0" smtClean="0"/>
              <a:t>UK Libraries acquired 76 </a:t>
            </a:r>
            <a:r>
              <a:rPr lang="en-US" sz="2400" dirty="0" err="1" smtClean="0"/>
              <a:t>Appalshop</a:t>
            </a:r>
            <a:r>
              <a:rPr lang="en-US" sz="2400" dirty="0" smtClean="0"/>
              <a:t> documentaries through Films on Demand in June 2020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145" y="2100024"/>
            <a:ext cx="4311535" cy="376907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7204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13438"/>
            <a:ext cx="5250766" cy="3855656"/>
          </a:xfrm>
        </p:spPr>
        <p:txBody>
          <a:bodyPr>
            <a:normAutofit/>
          </a:bodyPr>
          <a:lstStyle/>
          <a:p>
            <a:r>
              <a:rPr lang="en-US" dirty="0" smtClean="0"/>
              <a:t>- UK Libraries had many of these documentaries in videocassette or videodisc</a:t>
            </a:r>
          </a:p>
          <a:p>
            <a:pPr lvl="1"/>
            <a:r>
              <a:rPr lang="en-US" dirty="0"/>
              <a:t>Derived new master records in OCLC from these older bibliographical </a:t>
            </a:r>
            <a:r>
              <a:rPr lang="en-US" dirty="0" smtClean="0"/>
              <a:t>records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/>
              <a:t>Enhanced </a:t>
            </a:r>
            <a:r>
              <a:rPr lang="en-US" dirty="0" smtClean="0"/>
              <a:t>using </a:t>
            </a:r>
            <a:r>
              <a:rPr lang="en-US" dirty="0"/>
              <a:t>Best Practices For Cataloging Streaming </a:t>
            </a:r>
            <a:r>
              <a:rPr lang="en-US" dirty="0" smtClean="0"/>
              <a:t>Media Version 1.1 as a resource</a:t>
            </a:r>
          </a:p>
          <a:p>
            <a:pPr lvl="1"/>
            <a:r>
              <a:rPr lang="en-US" dirty="0" smtClean="0"/>
              <a:t>Enhanced into RDA</a:t>
            </a:r>
          </a:p>
          <a:p>
            <a:pPr lvl="1"/>
            <a:r>
              <a:rPr lang="en-US" dirty="0" smtClean="0"/>
              <a:t>Recording statement of responsibility</a:t>
            </a:r>
          </a:p>
          <a:p>
            <a:pPr lvl="1"/>
            <a:r>
              <a:rPr lang="en-US" dirty="0" smtClean="0"/>
              <a:t>No 506 in master records</a:t>
            </a:r>
          </a:p>
          <a:p>
            <a:pPr lvl="1"/>
            <a:r>
              <a:rPr lang="en-US" dirty="0" smtClean="0"/>
              <a:t>508/511 </a:t>
            </a:r>
            <a:r>
              <a:rPr lang="en-US" dirty="0"/>
              <a:t>added</a:t>
            </a:r>
          </a:p>
          <a:p>
            <a:pPr lvl="1"/>
            <a:r>
              <a:rPr lang="en-US" dirty="0"/>
              <a:t>More appropriate subject </a:t>
            </a:r>
            <a:r>
              <a:rPr lang="en-US" dirty="0" smtClean="0"/>
              <a:t>headings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517" y="2124441"/>
            <a:ext cx="4426163" cy="82098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520" y="3857414"/>
            <a:ext cx="4413160" cy="148830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729517" y="2945423"/>
            <a:ext cx="4426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Subject headings for VHS manifestation of American Genesis (1971)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729517" y="5345723"/>
            <a:ext cx="4413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Subject headings we added for the streaming video manifestation of American Genesis (1971)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8828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Impact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97278" y="2022230"/>
            <a:ext cx="3571437" cy="38468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- Documentaries in streaming video more accessible and findable</a:t>
            </a:r>
          </a:p>
          <a:p>
            <a:r>
              <a:rPr lang="en-US" sz="2400" dirty="0" smtClean="0"/>
              <a:t>- Increased visibility of Appalachia’s many peoples and cultures</a:t>
            </a:r>
          </a:p>
          <a:p>
            <a:r>
              <a:rPr lang="en-US" sz="2400" dirty="0" smtClean="0"/>
              <a:t>- Was just plain fun</a:t>
            </a:r>
            <a:endParaRPr lang="en-US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469" y="733067"/>
            <a:ext cx="3072165" cy="2293456"/>
          </a:xfrm>
          <a:ln w="12700">
            <a:solidFill>
              <a:schemeClr val="accent2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968" y="2022230"/>
            <a:ext cx="3434862" cy="2504587"/>
          </a:xfrm>
          <a:prstGeom prst="rect">
            <a:avLst/>
          </a:prstGeom>
          <a:ln w="12700">
            <a:solidFill>
              <a:schemeClr val="accent2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177" y="3224466"/>
            <a:ext cx="3429376" cy="2557096"/>
          </a:xfrm>
          <a:prstGeom prst="rect">
            <a:avLst/>
          </a:prstGeom>
          <a:ln w="12700">
            <a:solidFill>
              <a:schemeClr val="accent2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994815" y="5869093"/>
            <a:ext cx="6578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Stills from </a:t>
            </a:r>
            <a:r>
              <a:rPr lang="en-US" sz="1200" dirty="0" err="1" smtClean="0"/>
              <a:t>Appalshop</a:t>
            </a:r>
            <a:r>
              <a:rPr lang="en-US" sz="1200" dirty="0" smtClean="0"/>
              <a:t> documentaries American Genesis (1971), Up the Ridge (2008</a:t>
            </a:r>
            <a:r>
              <a:rPr lang="en-US" sz="1200" dirty="0"/>
              <a:t>), and Strip Mining: </a:t>
            </a:r>
            <a:endParaRPr lang="en-US" sz="1200" dirty="0" smtClean="0"/>
          </a:p>
          <a:p>
            <a:r>
              <a:rPr lang="en-US" sz="1200" dirty="0" smtClean="0"/>
              <a:t>Energy</a:t>
            </a:r>
            <a:r>
              <a:rPr lang="en-US" sz="1200" dirty="0"/>
              <a:t>, Environment, and Economical </a:t>
            </a:r>
            <a:r>
              <a:rPr lang="en-US" sz="1200" dirty="0" smtClean="0"/>
              <a:t>(1979)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94133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32449" y="2045065"/>
            <a:ext cx="10058400" cy="1450757"/>
          </a:xfrm>
        </p:spPr>
        <p:txBody>
          <a:bodyPr/>
          <a:lstStyle/>
          <a:p>
            <a:r>
              <a:rPr lang="en-US" dirty="0" smtClean="0"/>
              <a:t>Thank you!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39250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855</TotalTime>
  <Words>185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Retrospect</vt:lpstr>
      <vt:lpstr>Cataloging Streaming Video at UK Libraries (Lightning Talk)</vt:lpstr>
      <vt:lpstr>The Project</vt:lpstr>
      <vt:lpstr>The Process</vt:lpstr>
      <vt:lpstr>The Impact</vt:lpstr>
      <vt:lpstr>Thank you! Questions?</vt:lpstr>
    </vt:vector>
  </TitlesOfParts>
  <Company>university of kentucky libraries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Cataloging Streaming Video at UK Libraries (Lightning Talk)</dc:title>
  <dc:creator>Williams, Adrian</dc:creator>
  <cp:lastModifiedBy>Williams, Adrian</cp:lastModifiedBy>
  <cp:revision>15</cp:revision>
  <dcterms:created xsi:type="dcterms:W3CDTF">2020-09-29T13:05:51Z</dcterms:created>
  <dcterms:modified xsi:type="dcterms:W3CDTF">2020-10-09T13:19:45Z</dcterms:modified>
</cp:coreProperties>
</file>