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9cf780e0b9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9cf780e0b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9cf780e0b9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9cf780e0b9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9cf780e0b9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9cf780e0b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9cf780e0b9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9cf780e0b9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9c496dfb8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9c496dfb8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9c496dfb83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9c496dfb8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9c496dfb83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9c496dfb83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c496dfb83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c496dfb83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9cf780e0b9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9cf780e0b9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9cf780e0b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9cf780e0b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cf780e0b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cf780e0b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this end, we developed two, lengthy studies. We completed the IRB process for these surveys at the University of Washington and the University of Oregon.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9cf780e0b9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9cf780e0b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cf780e0b9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cf780e0b9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a1e86584c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a1e86584c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9cf780e0b9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9cf780e0b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9cf780e0b9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9cf780e0b9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Maybe one Acq slide for questions/takeaways, 2nd for a graph of one of the questions?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9d26fc3f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9d26fc3f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responses: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We do not purchase content - we create cataloging/metadata for libraries and for vendors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Collection acquisition by consortium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Subscription database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For some of these options, we try to minimize the number of titles that we have. For instance, we (very) occasionally purchase locally-hosted streaming video resources, but it's a pain in the ass, so we try not to.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2"/>
                </a:solidFill>
              </a:rPr>
              <a:t>A</a:t>
            </a:r>
            <a:r>
              <a:rPr b="1" lang="en" sz="3200">
                <a:solidFill>
                  <a:schemeClr val="dk2"/>
                </a:solidFill>
              </a:rPr>
              <a:t>cquisition, Cataloging and Discovery of Streaming Video</a:t>
            </a:r>
            <a:r>
              <a:rPr b="1" lang="en" sz="5600"/>
              <a:t> </a:t>
            </a:r>
            <a:endParaRPr b="1" sz="5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46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OLAC Research Grant Report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Michelle Urberg, Morag Stewart, Kelley McGrath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Discovery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/>
          <p:nvPr>
            <p:ph type="title"/>
          </p:nvPr>
        </p:nvSpPr>
        <p:spPr>
          <a:xfrm>
            <a:off x="311700" y="222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Highlights</a:t>
            </a:r>
            <a:endParaRPr/>
          </a:p>
        </p:txBody>
      </p:sp>
      <p:sp>
        <p:nvSpPr>
          <p:cNvPr id="113" name="Google Shape;113;p23"/>
          <p:cNvSpPr txBox="1"/>
          <p:nvPr>
            <p:ph idx="1" type="body"/>
          </p:nvPr>
        </p:nvSpPr>
        <p:spPr>
          <a:xfrm>
            <a:off x="311700" y="794725"/>
            <a:ext cx="8520600" cy="412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Almost everyone agrees that the title is THE MOST IMPORTANT piece of information for streaming video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How do we construct titles for accurate discovery?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 top three tools in discovery layers to help patrons find content are: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Facets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Labels in results list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Full record displays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Patron difficulties:</a:t>
            </a:r>
            <a:endParaRPr b="1"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Confusing results (too many links, reviews in top results, no way to identify streaming content)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Faceting is confusing for patrons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Stumbling on broken links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Cataloging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 of Individual Titles Cataloged</a:t>
            </a:r>
            <a:endParaRPr/>
          </a:p>
        </p:txBody>
      </p:sp>
      <p:pic>
        <p:nvPicPr>
          <p:cNvPr id="124" name="Google Shape;124;p25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7125" y="1128975"/>
            <a:ext cx="617947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 for Individual Title Records</a:t>
            </a:r>
            <a:endParaRPr/>
          </a:p>
        </p:txBody>
      </p:sp>
      <p:pic>
        <p:nvPicPr>
          <p:cNvPr id="130" name="Google Shape;130;p26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2875" y="1017725"/>
            <a:ext cx="617947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Types of Record Editing</a:t>
            </a:r>
            <a:endParaRPr/>
          </a:p>
        </p:txBody>
      </p:sp>
      <p:pic>
        <p:nvPicPr>
          <p:cNvPr id="136" name="Google Shape;136;p27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2250" y="1108400"/>
            <a:ext cx="617947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Provider-Neutral Preferences</a:t>
            </a:r>
            <a:endParaRPr/>
          </a:p>
        </p:txBody>
      </p:sp>
      <p:pic>
        <p:nvPicPr>
          <p:cNvPr id="142" name="Google Shape;142;p28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2263" y="1128975"/>
            <a:ext cx="617947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 5 Problems</a:t>
            </a:r>
            <a:endParaRPr/>
          </a:p>
        </p:txBody>
      </p:sp>
      <p:sp>
        <p:nvSpPr>
          <p:cNvPr id="148" name="Google Shape;148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4 out of 5 libraries say…</a:t>
            </a:r>
            <a:endParaRPr sz="23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700"/>
          </a:p>
          <a:p>
            <a:pPr indent="-374650" lvl="0" marL="457200" rtl="0" algn="l">
              <a:spcBef>
                <a:spcPts val="160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Licenses expiring and losing access to content that remains in the catalog (issue for 41; top issue for 17)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Inadequate metadata for effective end user discovery (issue for 40; top issue for 12)</a:t>
            </a:r>
            <a:endParaRPr sz="23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r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000"/>
              <a:t>https://commons.wikimedia.org/wiki/File:Revolving_door-base.jpg</a:t>
            </a:r>
            <a:endParaRPr sz="1000"/>
          </a:p>
        </p:txBody>
      </p:sp>
      <p:pic>
        <p:nvPicPr>
          <p:cNvPr id="149" name="Google Shape;14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7650" y="257175"/>
            <a:ext cx="2441425" cy="183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266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grant project has set out to study:</a:t>
            </a:r>
            <a:endParaRPr/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arenR"/>
            </a:pPr>
            <a:r>
              <a:rPr lang="en" sz="2400"/>
              <a:t>How streaming video is acquired and hosted by libraries </a:t>
            </a:r>
            <a:endParaRPr sz="2400"/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arenR"/>
            </a:pPr>
            <a:r>
              <a:rPr lang="en" sz="2400"/>
              <a:t>How streaming video is cataloged by libraries</a:t>
            </a:r>
            <a:endParaRPr sz="2400"/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arenR"/>
            </a:pPr>
            <a:r>
              <a:rPr lang="en" sz="2400"/>
              <a:t>How vendors of streaming content create records </a:t>
            </a:r>
            <a:endParaRPr sz="2400"/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arenR"/>
            </a:pPr>
            <a:r>
              <a:rPr lang="en" sz="2400"/>
              <a:t>How streaming video is indexed in discovery layers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arenR"/>
            </a:pPr>
            <a:r>
              <a:rPr lang="en" sz="2400"/>
              <a:t>Begin a conversation in which librarians and vendors find a middle ground for bibliographic description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 Demographics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Participation in the Acquisitions and Cataloging Survey</a:t>
            </a:r>
            <a:endParaRPr sz="2700"/>
          </a:p>
        </p:txBody>
      </p:sp>
      <p:pic>
        <p:nvPicPr>
          <p:cNvPr id="77" name="Google Shape;77;p17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400" y="1171174"/>
            <a:ext cx="4714449" cy="291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7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0175" y="2317150"/>
            <a:ext cx="4169400" cy="2578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Participation in the Discovery Survey</a:t>
            </a:r>
            <a:endParaRPr/>
          </a:p>
        </p:txBody>
      </p:sp>
      <p:pic>
        <p:nvPicPr>
          <p:cNvPr id="84" name="Google Shape;84;p18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9975" y="2173300"/>
            <a:ext cx="4640948" cy="287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8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170125"/>
            <a:ext cx="4025175" cy="248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Acquisitions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Highlights</a:t>
            </a:r>
            <a:endParaRPr/>
          </a:p>
        </p:txBody>
      </p:sp>
      <p:sp>
        <p:nvSpPr>
          <p:cNvPr id="96" name="Google Shape;96;p20"/>
          <p:cNvSpPr txBox="1"/>
          <p:nvPr>
            <p:ph idx="1" type="body"/>
          </p:nvPr>
        </p:nvSpPr>
        <p:spPr>
          <a:xfrm>
            <a:off x="311700" y="1275425"/>
            <a:ext cx="8520600" cy="329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Which content providers have you licensed or purchased streaming video from?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Kanopy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Alexander Street Press/ProQuest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Films on Demand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Swank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Docuseek2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And many others - 56 additional providers from write-in responses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21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2575" y="982450"/>
            <a:ext cx="6125573" cy="378734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1"/>
          <p:cNvSpPr txBox="1"/>
          <p:nvPr>
            <p:ph idx="1" type="body"/>
          </p:nvPr>
        </p:nvSpPr>
        <p:spPr>
          <a:xfrm>
            <a:off x="311700" y="370625"/>
            <a:ext cx="8520600" cy="419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solidFill>
                  <a:schemeClr val="dk1"/>
                </a:solidFill>
              </a:rPr>
              <a:t>What purchase or subscription models does your library use to acquire streaming videos?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