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0" r:id="rId3"/>
    <p:sldId id="261" r:id="rId4"/>
    <p:sldId id="262" r:id="rId5"/>
    <p:sldId id="259" r:id="rId6"/>
    <p:sldId id="257" r:id="rId7"/>
    <p:sldId id="25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inema.ucla.edu/collections/ktla-bradley/clips/categories" TargetMode="External"/><Relationship Id="rId2" Type="http://schemas.openxmlformats.org/officeDocument/2006/relationships/hyperlink" Target="mailto:amanda.mack@cinema.ucla.edu" TargetMode="Externa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A429C-E182-4002-B48F-06A4978D59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9213" y="1432420"/>
            <a:ext cx="8915399" cy="226278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Challenges Cataloging Local News: the KTLA Tom Bradley Project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9F234A-7EEC-40C0-8058-2703D9530C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>
            <a:normAutofit/>
          </a:bodyPr>
          <a:lstStyle/>
          <a:p>
            <a:pPr algn="r"/>
            <a:r>
              <a:rPr lang="en-US" sz="2000" dirty="0"/>
              <a:t>Amanda Mack</a:t>
            </a:r>
            <a:br>
              <a:rPr lang="en-US" sz="2000" dirty="0"/>
            </a:br>
            <a:r>
              <a:rPr lang="en-US" sz="2000" dirty="0"/>
              <a:t>Cataloger</a:t>
            </a:r>
            <a:br>
              <a:rPr lang="en-US" sz="2000" dirty="0"/>
            </a:br>
            <a:r>
              <a:rPr lang="en-US" sz="2000" dirty="0"/>
              <a:t>UCLA Film &amp; Television Archive</a:t>
            </a:r>
          </a:p>
        </p:txBody>
      </p:sp>
    </p:spTree>
    <p:extLst>
      <p:ext uri="{BB962C8B-B14F-4D97-AF65-F5344CB8AC3E}">
        <p14:creationId xmlns:p14="http://schemas.microsoft.com/office/powerpoint/2010/main" val="1336533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05A82-AFD9-4236-A684-5BC0A5BC7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on the Collection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66E464-F974-4B56-8F51-479CEDE6F3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2925" y="1839985"/>
            <a:ext cx="8915400" cy="3777622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News footage on 16 mm film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Donated by Los Angeles television station KTLA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Spans the late 1960s through the early 1980s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Minimal records left materials largely inaccessible to researchers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2016: a grant from the John Randolph Haynes and Dora Haynes Foundation allowed us to digitize100 clips and make them freely available online</a:t>
            </a:r>
          </a:p>
        </p:txBody>
      </p:sp>
    </p:spTree>
    <p:extLst>
      <p:ext uri="{BB962C8B-B14F-4D97-AF65-F5344CB8AC3E}">
        <p14:creationId xmlns:p14="http://schemas.microsoft.com/office/powerpoint/2010/main" val="2561512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41AB63-5791-49D3-8C89-F531D1F7F0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Los Angeles Mayor Tom Bradley Project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4BB3A4-66F6-45D8-A41B-9B841B3AA4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540189"/>
            <a:ext cx="8915400" cy="3777622"/>
          </a:xfrm>
        </p:spPr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Second grant in 2018 enabled us to digitize and put online 80 clips featuring Tom Bradley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Why Tom Bradley?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Historically significant—first black mayor of Los Angeles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Project web portal went live in summer 2019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187A39A-6AFD-4EA4-896E-FCD16B1B71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2009" y="4462200"/>
            <a:ext cx="2891124" cy="219148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7AB2BAA-85B5-4EDA-BF56-9CB97D15A0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9404" y="4462158"/>
            <a:ext cx="2891126" cy="219148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4D040BD-9093-4962-A061-1E563EBF15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0091" y="4491889"/>
            <a:ext cx="2847834" cy="2161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938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D8127C-63FC-4DA6-8B95-D21283D6F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Making the Materials Available Online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A410EE-48E3-4714-84FA-45F6FE9B05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2925" y="1370202"/>
            <a:ext cx="8915400" cy="3777622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Film prep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Digitization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Cataloging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Creating the web portal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98978B-90FF-4E86-8D4E-7F8E12FE35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2925" y="3554061"/>
            <a:ext cx="8186182" cy="301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228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B79402-FA94-4699-A586-E0E823441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Cataloging Challenges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C40AC0-3FE9-4352-BBD9-7C725D41A6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174033" y="1905000"/>
            <a:ext cx="4973216" cy="3777622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Minimal data upon accession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Cuts &amp; outs—where’s the story?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Segments not in cohesive order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Local news stories</a:t>
            </a:r>
          </a:p>
        </p:txBody>
      </p:sp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4BB2745C-370C-4894-A34A-12238C444E9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231225" y="1905000"/>
            <a:ext cx="4422679" cy="3359273"/>
          </a:xfrm>
        </p:spPr>
      </p:pic>
    </p:spTree>
    <p:extLst>
      <p:ext uri="{BB962C8B-B14F-4D97-AF65-F5344CB8AC3E}">
        <p14:creationId xmlns:p14="http://schemas.microsoft.com/office/powerpoint/2010/main" val="3484627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65A01-2720-45D8-8F37-B1D3E840D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Overcoming the 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50F2A3-A7EB-4A8B-9F07-CE15541E604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Technology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Digital files	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Screen shots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Newspaper databases</a:t>
            </a:r>
          </a:p>
          <a:p>
            <a:pPr marL="0" indent="0">
              <a:buNone/>
            </a:pPr>
            <a:r>
              <a:rPr lang="en-US" sz="2400" dirty="0"/>
              <a:t>Collaboration</a:t>
            </a: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AE954BAB-905E-40BC-BDFF-5963F32922E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16140" y="2133600"/>
            <a:ext cx="4640399" cy="3514587"/>
          </a:xfrm>
        </p:spPr>
      </p:pic>
    </p:spTree>
    <p:extLst>
      <p:ext uri="{BB962C8B-B14F-4D97-AF65-F5344CB8AC3E}">
        <p14:creationId xmlns:p14="http://schemas.microsoft.com/office/powerpoint/2010/main" val="19790422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BEB21-1B0B-426A-B978-DC159690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/>
              <a:t>Thank</a:t>
            </a:r>
            <a:r>
              <a:rPr lang="en-US" dirty="0"/>
              <a:t> you!</a:t>
            </a:r>
            <a:br>
              <a:rPr lang="en-US" dirty="0"/>
            </a:br>
            <a:br>
              <a:rPr lang="en-US" dirty="0"/>
            </a:br>
            <a:r>
              <a:rPr lang="en-US" sz="3600" dirty="0"/>
              <a:t>Questions?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CBD5E4-DC75-4361-9FF9-F64AF0B7E5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47957" y="3726640"/>
            <a:ext cx="10556654" cy="1555864"/>
          </a:xfrm>
        </p:spPr>
        <p:txBody>
          <a:bodyPr>
            <a:normAutofit/>
          </a:bodyPr>
          <a:lstStyle/>
          <a:p>
            <a:pPr algn="r"/>
            <a:r>
              <a:rPr lang="en-US" sz="2000" dirty="0"/>
              <a:t>Contact: </a:t>
            </a:r>
            <a:r>
              <a:rPr lang="en-US" sz="2000" dirty="0">
                <a:hlinkClick r:id="rId2"/>
              </a:rPr>
              <a:t>amanda.mack@cinema.ucla.edu</a:t>
            </a:r>
            <a:endParaRPr lang="en-US" sz="2000" dirty="0"/>
          </a:p>
          <a:p>
            <a:pPr algn="r"/>
            <a:r>
              <a:rPr lang="en-US" sz="2000" dirty="0">
                <a:hlinkClick r:id="rId3"/>
              </a:rPr>
              <a:t>https://www.cinema.ucla.edu/collections/ktla-bradley/clips/categories</a:t>
            </a:r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04024746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249</TotalTime>
  <Words>202</Words>
  <Application>Microsoft Office PowerPoint</Application>
  <PresentationFormat>Widescreen</PresentationFormat>
  <Paragraphs>32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Century Gothic</vt:lpstr>
      <vt:lpstr>Wingdings 3</vt:lpstr>
      <vt:lpstr>Wisp</vt:lpstr>
      <vt:lpstr>Challenges Cataloging Local News: the KTLA Tom Bradley Project</vt:lpstr>
      <vt:lpstr>Background on the Collection</vt:lpstr>
      <vt:lpstr>Los Angeles Mayor Tom Bradley Project</vt:lpstr>
      <vt:lpstr>Making the Materials Available Online</vt:lpstr>
      <vt:lpstr>Cataloging Challenges </vt:lpstr>
      <vt:lpstr>Overcoming the Challenges</vt:lpstr>
      <vt:lpstr>Thank you!  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Amanda Mack</dc:creator>
  <cp:lastModifiedBy>Amanda Mack</cp:lastModifiedBy>
  <cp:revision>19</cp:revision>
  <dcterms:created xsi:type="dcterms:W3CDTF">2020-10-06T22:44:53Z</dcterms:created>
  <dcterms:modified xsi:type="dcterms:W3CDTF">2020-10-08T00:58:47Z</dcterms:modified>
</cp:coreProperties>
</file>